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333" r:id="rId2"/>
    <p:sldId id="334" r:id="rId3"/>
    <p:sldId id="335" r:id="rId4"/>
    <p:sldId id="336" r:id="rId5"/>
    <p:sldId id="33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9" autoAdjust="0"/>
    <p:restoredTop sz="86323" autoAdjust="0"/>
  </p:normalViewPr>
  <p:slideViewPr>
    <p:cSldViewPr>
      <p:cViewPr>
        <p:scale>
          <a:sx n="66" d="100"/>
          <a:sy n="66" d="100"/>
        </p:scale>
        <p:origin x="-64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3118C-1497-436D-8809-083685A6F930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09802-6BD4-40B5-A5F6-DB5E70267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2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FAA0-525B-42EF-B1F1-A277B23AFF1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70F377-E7E8-4832-8366-AD9F3BB24E7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FAA0-525B-42EF-B1F1-A277B23AFF1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F377-E7E8-4832-8366-AD9F3BB24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FAA0-525B-42EF-B1F1-A277B23AFF1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F377-E7E8-4832-8366-AD9F3BB24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7DFAA0-525B-42EF-B1F1-A277B23AFF1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670F377-E7E8-4832-8366-AD9F3BB24E7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FAA0-525B-42EF-B1F1-A277B23AFF1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F377-E7E8-4832-8366-AD9F3BB24E7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FAA0-525B-42EF-B1F1-A277B23AFF1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F377-E7E8-4832-8366-AD9F3BB24E7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F377-E7E8-4832-8366-AD9F3BB24E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FAA0-525B-42EF-B1F1-A277B23AFF1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FAA0-525B-42EF-B1F1-A277B23AFF1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F377-E7E8-4832-8366-AD9F3BB24E7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FAA0-525B-42EF-B1F1-A277B23AFF1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F377-E7E8-4832-8366-AD9F3BB24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7DFAA0-525B-42EF-B1F1-A277B23AFF1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70F377-E7E8-4832-8366-AD9F3BB24E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FAA0-525B-42EF-B1F1-A277B23AFF1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70F377-E7E8-4832-8366-AD9F3BB24E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57DFAA0-525B-42EF-B1F1-A277B23AFF1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670F377-E7E8-4832-8366-AD9F3BB24E7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r>
              <a:rPr lang="en-US" smtClean="0"/>
              <a:t>Return to the Greek Classicism</a:t>
            </a:r>
          </a:p>
          <a:p>
            <a:r>
              <a:rPr lang="en-US" smtClean="0"/>
              <a:t>Right and Wrong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Classical Era (1750-1820)</a:t>
            </a:r>
            <a:endParaRPr lang="en-US" dirty="0"/>
          </a:p>
        </p:txBody>
      </p:sp>
      <p:pic>
        <p:nvPicPr>
          <p:cNvPr id="4" name="Picture 2" descr="http://4.bp.blogspot.com/-qoThqTKcBQw/UWU4Iweq6kI/AAAAAAAAAZU/COGCcnE-VuY/s1600/schoolofAth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02292"/>
            <a:ext cx="6934200" cy="461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23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http://www.art-wallpaper.com/5835/David+Jacques-Louis/Oath+of+the+Horatii-1600x1200-58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7130"/>
            <a:ext cx="8382000" cy="628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70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pic>
        <p:nvPicPr>
          <p:cNvPr id="14338" name="Picture 2" descr="http://0.tqn.com/d/architecture/1/0/G/y/Paris-Opera-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32" y="1219200"/>
            <a:ext cx="8367144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6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name this building?</a:t>
            </a:r>
            <a:endParaRPr lang="en-US" dirty="0"/>
          </a:p>
        </p:txBody>
      </p:sp>
      <p:pic>
        <p:nvPicPr>
          <p:cNvPr id="15362" name="Picture 2" descr="http://0.tqn.com/d/architecture/1/0/N/q/USCapit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458200" cy="49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77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75" y="1371600"/>
            <a:ext cx="3460168" cy="508623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WOLGANG AMADEUS MOZART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22057" y="1371600"/>
            <a:ext cx="4572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Born in Salzburg, Australia in 1756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 5 he composed a set of Variations on Twinkle </a:t>
            </a:r>
            <a:r>
              <a:rPr lang="en-US" dirty="0" err="1" smtClean="0"/>
              <a:t>Twinkle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 age 8, he travelled through </a:t>
            </a:r>
            <a:r>
              <a:rPr lang="en-US" dirty="0" smtClean="0"/>
              <a:t>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 had aural memory and wrote down a 9 voice choral at age 14.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 wore </a:t>
            </a:r>
            <a:r>
              <a:rPr lang="en-US" dirty="0"/>
              <a:t>w</a:t>
            </a:r>
            <a:r>
              <a:rPr lang="en-US" dirty="0" smtClean="0"/>
              <a:t>ig ,tights and high heel shoes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 composed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Kleine</a:t>
            </a:r>
            <a:r>
              <a:rPr lang="en-US" dirty="0" smtClean="0"/>
              <a:t> </a:t>
            </a:r>
            <a:r>
              <a:rPr lang="en-US" dirty="0" err="1" smtClean="0"/>
              <a:t>Nachtmusik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 had a good job and fame but dies poor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 had a virtuoso sister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 was a mathematician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 created opera (humor and drama)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 composed Requiem on his deathbed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His middle name means “Beloved by God”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 wrote 41 symphonies, one of them in a carriage ride.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 died at 35.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0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1433</TotalTime>
  <Words>138</Words>
  <Application>Microsoft Office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Paper</vt:lpstr>
      <vt:lpstr>Classical Era (1750-1820)</vt:lpstr>
      <vt:lpstr>PowerPoint Presentation</vt:lpstr>
      <vt:lpstr>Architecture</vt:lpstr>
      <vt:lpstr>Can you name this building?</vt:lpstr>
      <vt:lpstr>WOLGANG AMADEUS MOZART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olukantsov</dc:creator>
  <cp:lastModifiedBy>olukantsov</cp:lastModifiedBy>
  <cp:revision>50</cp:revision>
  <dcterms:created xsi:type="dcterms:W3CDTF">2013-05-31T03:31:25Z</dcterms:created>
  <dcterms:modified xsi:type="dcterms:W3CDTF">2016-05-29T03:01:15Z</dcterms:modified>
</cp:coreProperties>
</file>