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351" r:id="rId2"/>
    <p:sldId id="352" r:id="rId3"/>
    <p:sldId id="353" r:id="rId4"/>
    <p:sldId id="354" r:id="rId5"/>
    <p:sldId id="355" r:id="rId6"/>
    <p:sldId id="35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86323" autoAdjust="0"/>
  </p:normalViewPr>
  <p:slideViewPr>
    <p:cSldViewPr>
      <p:cViewPr varScale="1">
        <p:scale>
          <a:sx n="70" d="100"/>
          <a:sy n="70" d="100"/>
        </p:scale>
        <p:origin x="-12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118C-1497-436D-8809-083685A6F930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09802-6BD4-40B5-A5F6-DB5E70267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7DFAA0-525B-42EF-B1F1-A277B23AFF1E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670F377-E7E8-4832-8366-AD9F3BB24E7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Music of Modern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12290" name="Picture 2" descr="http://www.ibiblio.org/wm/paint/auth/kandinsky/kandinsky.comp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2398"/>
            <a:ext cx="7615510" cy="50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</a:p>
          <a:p>
            <a:r>
              <a:rPr lang="en-US" dirty="0"/>
              <a:t>Rise of Factories and</a:t>
            </a:r>
          </a:p>
          <a:p>
            <a:pPr marL="0" indent="0">
              <a:buNone/>
            </a:pPr>
            <a:r>
              <a:rPr lang="en-US" dirty="0"/>
              <a:t>Laborers</a:t>
            </a:r>
          </a:p>
          <a:p>
            <a:r>
              <a:rPr lang="en-US" dirty="0" smtClean="0"/>
              <a:t>Growth </a:t>
            </a:r>
            <a:r>
              <a:rPr lang="en-US" dirty="0"/>
              <a:t>of city </a:t>
            </a:r>
          </a:p>
          <a:p>
            <a:pPr marL="0" indent="0">
              <a:buNone/>
            </a:pPr>
            <a:r>
              <a:rPr lang="en-US" dirty="0"/>
              <a:t>populations</a:t>
            </a:r>
          </a:p>
          <a:p>
            <a:r>
              <a:rPr lang="en-US" dirty="0" smtClean="0"/>
              <a:t>Young people moving</a:t>
            </a:r>
          </a:p>
          <a:p>
            <a:pPr marL="0" indent="0">
              <a:buNone/>
            </a:pPr>
            <a:r>
              <a:rPr lang="en-US" dirty="0" smtClean="0"/>
              <a:t>For jobs and abandoning </a:t>
            </a:r>
          </a:p>
          <a:p>
            <a:pPr marL="0" indent="0">
              <a:buNone/>
            </a:pPr>
            <a:r>
              <a:rPr lang="en-US" dirty="0" smtClean="0"/>
              <a:t>their roots.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happenings</a:t>
            </a:r>
            <a:endParaRPr lang="en-US" dirty="0"/>
          </a:p>
        </p:txBody>
      </p:sp>
      <p:pic>
        <p:nvPicPr>
          <p:cNvPr id="8196" name="Picture 4" descr="http://lowres-picturecabinet.com.s3-eu-west-1.amazonaws.com/173/main/81/636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821965" cy="49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4.bp.blogspot.com/-7DkRKlO5Chg/T0NbjI6U67I/AAAAAAAAAB8/LIR66Pr8Obw/s1600/industri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8" y="381000"/>
            <a:ext cx="8700448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Where </a:t>
            </a:r>
            <a:r>
              <a:rPr lang="en-US" sz="3200" dirty="0"/>
              <a:t>do people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get </a:t>
            </a:r>
            <a:r>
              <a:rPr lang="en-US" sz="3200" dirty="0"/>
              <a:t>the models for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art </a:t>
            </a:r>
            <a:r>
              <a:rPr lang="en-US" sz="3200" dirty="0"/>
              <a:t>and music</a:t>
            </a:r>
            <a:r>
              <a:rPr lang="en-US" sz="3200" dirty="0" smtClean="0"/>
              <a:t>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/>
              <a:t>Shock the senses?</a:t>
            </a:r>
          </a:p>
          <a:p>
            <a:endParaRPr lang="en-US" sz="3200" dirty="0" smtClean="0"/>
          </a:p>
          <a:p>
            <a:r>
              <a:rPr lang="en-US" sz="3200" dirty="0" smtClean="0"/>
              <a:t>What </a:t>
            </a:r>
            <a:r>
              <a:rPr lang="en-US" sz="3200" dirty="0"/>
              <a:t>are the </a:t>
            </a:r>
          </a:p>
          <a:p>
            <a:pPr marL="0" indent="0">
              <a:buNone/>
            </a:pPr>
            <a:r>
              <a:rPr lang="en-US" sz="3200" dirty="0"/>
              <a:t>standards?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10000" dirty="0" smtClean="0"/>
              <a:t>    ?</a:t>
            </a:r>
            <a:endParaRPr lang="en-US" sz="10000" dirty="0"/>
          </a:p>
          <a:p>
            <a:endParaRPr lang="en-US" dirty="0"/>
          </a:p>
        </p:txBody>
      </p:sp>
      <p:pic>
        <p:nvPicPr>
          <p:cNvPr id="10242" name="Picture 2" descr="http://theartofpsychology.files.wordpress.com/2012/11/edvard-much-the-scre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2198" r="3910" b="1557"/>
          <a:stretch/>
        </p:blipFill>
        <p:spPr bwMode="auto">
          <a:xfrm>
            <a:off x="4191000" y="117140"/>
            <a:ext cx="4701540" cy="6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7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 of Jazz</a:t>
            </a:r>
          </a:p>
          <a:p>
            <a:r>
              <a:rPr lang="en-US" dirty="0" smtClean="0"/>
              <a:t>Celebration of African-American culture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691188" cy="37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- Atonality</a:t>
            </a:r>
            <a:endParaRPr lang="en-US" dirty="0"/>
          </a:p>
        </p:txBody>
      </p:sp>
      <p:pic>
        <p:nvPicPr>
          <p:cNvPr id="11266" name="Picture 2" descr="http://imgc.allpostersimages.com/images/P-473-488-90/7/798/Z1KI000Z/posters/piet-mondrian-composition-with-red-blue-yello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5909" r="6941" b="30899"/>
          <a:stretch/>
        </p:blipFill>
        <p:spPr bwMode="auto">
          <a:xfrm>
            <a:off x="2057400" y="1366332"/>
            <a:ext cx="5029200" cy="49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4085</TotalTime>
  <Words>62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Music of Modern 20th Century</vt:lpstr>
      <vt:lpstr>The happenings</vt:lpstr>
      <vt:lpstr>PowerPoint Presentation</vt:lpstr>
      <vt:lpstr>PowerPoint Presentation</vt:lpstr>
      <vt:lpstr>United States</vt:lpstr>
      <vt:lpstr>Germany - Atonality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olukantsov</dc:creator>
  <cp:lastModifiedBy>olukantsov</cp:lastModifiedBy>
  <cp:revision>48</cp:revision>
  <dcterms:created xsi:type="dcterms:W3CDTF">2013-05-31T03:31:25Z</dcterms:created>
  <dcterms:modified xsi:type="dcterms:W3CDTF">2016-05-29T03:13:12Z</dcterms:modified>
</cp:coreProperties>
</file>