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sldIdLst>
    <p:sldId id="344" r:id="rId2"/>
    <p:sldId id="345" r:id="rId3"/>
    <p:sldId id="346" r:id="rId4"/>
    <p:sldId id="34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3118C-1497-436D-8809-083685A6F930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09802-6BD4-40B5-A5F6-DB5E70267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2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FAA0-525B-42EF-B1F1-A277B23AFF1E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70F377-E7E8-4832-8366-AD9F3BB24E7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FAA0-525B-42EF-B1F1-A277B23AFF1E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F377-E7E8-4832-8366-AD9F3BB24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FAA0-525B-42EF-B1F1-A277B23AFF1E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F377-E7E8-4832-8366-AD9F3BB24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7DFAA0-525B-42EF-B1F1-A277B23AFF1E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670F377-E7E8-4832-8366-AD9F3BB24E7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FAA0-525B-42EF-B1F1-A277B23AFF1E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F377-E7E8-4832-8366-AD9F3BB24E7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FAA0-525B-42EF-B1F1-A277B23AFF1E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F377-E7E8-4832-8366-AD9F3BB24E7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F377-E7E8-4832-8366-AD9F3BB24E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FAA0-525B-42EF-B1F1-A277B23AFF1E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FAA0-525B-42EF-B1F1-A277B23AFF1E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F377-E7E8-4832-8366-AD9F3BB24E7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FAA0-525B-42EF-B1F1-A277B23AFF1E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F377-E7E8-4832-8366-AD9F3BB24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7DFAA0-525B-42EF-B1F1-A277B23AFF1E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70F377-E7E8-4832-8366-AD9F3BB24E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FAA0-525B-42EF-B1F1-A277B23AFF1E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70F377-E7E8-4832-8366-AD9F3BB24E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57DFAA0-525B-42EF-B1F1-A277B23AFF1E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670F377-E7E8-4832-8366-AD9F3BB24E7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dirty="0" smtClean="0"/>
              <a:t>ROMANTIC ERA (1820-1900)</a:t>
            </a:r>
            <a:endParaRPr lang="en-US" sz="5000" dirty="0"/>
          </a:p>
        </p:txBody>
      </p:sp>
      <p:pic>
        <p:nvPicPr>
          <p:cNvPr id="2050" name="Picture 2" descr="http://www.romanticism-in-art.org/88625/Progress-%28The-Advance-of-Civilization%29-1853-l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" b="5691"/>
          <a:stretch/>
        </p:blipFill>
        <p:spPr bwMode="auto">
          <a:xfrm>
            <a:off x="914400" y="1295400"/>
            <a:ext cx="7278592" cy="507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04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25.media.tumblr.com/tumblr_m8jorjpBrk1ra3thco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41157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53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uploads2.wikipaintings.org/images/john-constable/the-harvest-fie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7894"/>
            <a:ext cx="8382000" cy="611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09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Greatest Piano Innovation in History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863" y="1447800"/>
            <a:ext cx="7531579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1447800"/>
            <a:ext cx="41148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1820: Metal Soundboard:</a:t>
            </a:r>
          </a:p>
          <a:p>
            <a:pPr lvl="1"/>
            <a:r>
              <a:rPr lang="en-US" sz="2200" dirty="0" smtClean="0"/>
              <a:t>  Sustains </a:t>
            </a:r>
            <a:r>
              <a:rPr lang="en-US" sz="2200" dirty="0"/>
              <a:t>Sound</a:t>
            </a:r>
          </a:p>
          <a:p>
            <a:pPr lvl="1"/>
            <a:r>
              <a:rPr lang="en-US" sz="2200" dirty="0" smtClean="0"/>
              <a:t>  Tuning </a:t>
            </a:r>
            <a:r>
              <a:rPr lang="en-US" sz="2200" dirty="0"/>
              <a:t>pins</a:t>
            </a:r>
          </a:p>
          <a:p>
            <a:pPr lvl="1"/>
            <a:r>
              <a:rPr lang="en-US" sz="2200" dirty="0" smtClean="0"/>
              <a:t>  Supports </a:t>
            </a:r>
            <a:r>
              <a:rPr lang="en-US" sz="2200" dirty="0"/>
              <a:t>thicker strings</a:t>
            </a:r>
          </a:p>
          <a:p>
            <a:pPr lvl="1"/>
            <a:r>
              <a:rPr lang="en-US" sz="2200" dirty="0" smtClean="0"/>
              <a:t>  Larger </a:t>
            </a:r>
            <a:r>
              <a:rPr lang="en-US" sz="2200" dirty="0"/>
              <a:t>instruments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63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4091</TotalTime>
  <Words>28</Words>
  <Application>Microsoft Office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Paper</vt:lpstr>
      <vt:lpstr>ROMANTIC ERA (1820-1900)</vt:lpstr>
      <vt:lpstr>PowerPoint Presentation</vt:lpstr>
      <vt:lpstr>PowerPoint Presentation</vt:lpstr>
      <vt:lpstr>Greatest Piano Innovation in History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olukantsov</dc:creator>
  <cp:lastModifiedBy>olukantsov</cp:lastModifiedBy>
  <cp:revision>49</cp:revision>
  <dcterms:created xsi:type="dcterms:W3CDTF">2013-05-31T03:31:25Z</dcterms:created>
  <dcterms:modified xsi:type="dcterms:W3CDTF">2016-05-29T03:09:31Z</dcterms:modified>
</cp:coreProperties>
</file>